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Source Sans Pro" panose="020B060402020202020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a9a68e12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a9a68e12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7398eb9a8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7398eb9a8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082e09c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082e09c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082e09c1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082e09c1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5e5fd2b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5e5fd2b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082e09c19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082e09c19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085295f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085295f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082e09c19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082e09c19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4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cxnSp>
      <p:sp>
        <p:nvSpPr>
          <p:cNvPr id="57" name="Google Shape;57;p13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49300" y="334525"/>
            <a:ext cx="7407000" cy="9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accen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accen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accen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accen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accen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accen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accen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692950" y="1439525"/>
            <a:ext cx="4136400" cy="288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349200" y="1439525"/>
            <a:ext cx="4136400" cy="288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2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4124100" cy="270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4668277" y="1920450"/>
            <a:ext cx="4124100" cy="270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category/for_your_doma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readinggames.com/viewpoint-pilot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s://app.nearpod.com/presentation?pin=946BD25A31CC9D3E8F2F454F6036736F-1" TargetMode="External"/><Relationship Id="rId9" Type="http://schemas.openxmlformats.org/officeDocument/2006/relationships/hyperlink" Target="https://quizizz.com/admin/quiz/5cd05c5e9f48f3001a0ba813/text-structur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mathlearningcenter.org/new/blog/topic/free-math-apps" TargetMode="External"/><Relationship Id="rId7" Type="http://schemas.openxmlformats.org/officeDocument/2006/relationships/hyperlink" Target="https://www.hmhco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hyperlink" Target="https://www.odysseyware.com/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t="1597" b="1606"/>
          <a:stretch/>
        </p:blipFill>
        <p:spPr>
          <a:xfrm>
            <a:off x="5221875" y="909371"/>
            <a:ext cx="3137946" cy="3037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65500" y="322300"/>
            <a:ext cx="4045200" cy="23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Open House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Thursday, August 13, 2020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1"/>
          </p:nvPr>
        </p:nvSpPr>
        <p:spPr>
          <a:xfrm>
            <a:off x="107425" y="2769000"/>
            <a:ext cx="4351200" cy="21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Dr. Jocelyn Lakani-Jones, Principal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Dr. Clifton Nicholson, Assistant Principal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Ms. Asha Thompson, Assistant Principal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01550" y="604325"/>
            <a:ext cx="4008000" cy="340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Beliefs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75" y="604325"/>
            <a:ext cx="4814474" cy="43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225" y="1508563"/>
            <a:ext cx="1325325" cy="12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 descr="Clientmoj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6013" y="1091757"/>
            <a:ext cx="1480000" cy="147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38" y="2529263"/>
            <a:ext cx="1244650" cy="12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 descr="hi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92834" y="2687597"/>
            <a:ext cx="1325325" cy="13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369825"/>
            <a:ext cx="852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</a:t>
            </a:r>
            <a:r>
              <a:rPr lang="en" sz="3900">
                <a:solidFill>
                  <a:srgbClr val="000000"/>
                </a:solidFill>
              </a:rPr>
              <a:t>Google Meet Resources</a:t>
            </a:r>
            <a:r>
              <a:rPr lang="en"/>
              <a:t>        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        </a:t>
            </a:r>
            <a:r>
              <a:rPr lang="en" sz="1200" b="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Google Chrome Store Resources for Download   </a:t>
            </a:r>
            <a:r>
              <a:rPr lang="en" sz="1000" b="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https://chrome.google.com/webstore/category/for_your_domain</a:t>
            </a:r>
            <a:endParaRPr sz="1000" b="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1339500"/>
            <a:ext cx="3999900" cy="3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u="sng"/>
              <a:t>Meet Attendance</a:t>
            </a:r>
            <a:r>
              <a:rPr lang="en" sz="1300"/>
              <a:t>- This extension allows the teacher to log the attendance of whom is present and accounted for the virtual learning day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u="sng"/>
              <a:t>Nod</a:t>
            </a:r>
            <a:r>
              <a:rPr lang="en" sz="1300"/>
              <a:t>- This extension allows a muted student respond to teacher without interrupting the lesson. The student can raise their hand or display thumbs up or down and even laugh at a joke so students can be expressive without words.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u="sng"/>
              <a:t>Google Meet Gridview</a:t>
            </a:r>
            <a:r>
              <a:rPr lang="en" sz="1300"/>
              <a:t>- This extension allows the students to view all classmates in a grid. This is advantageous for the the teacher to view all their students and the students can socialize with classmates at recess.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u="sng"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2"/>
          </p:nvPr>
        </p:nvSpPr>
        <p:spPr>
          <a:xfrm>
            <a:off x="4832400" y="1234100"/>
            <a:ext cx="39999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u="sng"/>
              <a:t>Classlink OneClick Extension</a:t>
            </a:r>
            <a:r>
              <a:rPr lang="en" sz="1300"/>
              <a:t>- This extension empowers the students and teachers with instant access to their learning resources such as Google Meet, Google Classroom, Discovery Education, HMH Resources, and Mind Play to name a few.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u="sng"/>
              <a:t>Kami Extension</a:t>
            </a:r>
            <a:r>
              <a:rPr lang="en" sz="1300"/>
              <a:t>- This extension allows the students to complete assignments via Google Classroom using a full array of Kami tools. Kami essentially becomes a whiteboard overlay during the lesson as well. It reduces/ eliminates the need for classroom printing and has tools that support ECE students. Teachers can add highlighting/ notes to customize per each student if needed.</a:t>
            </a:r>
            <a:endParaRPr sz="1300"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900" y="211725"/>
            <a:ext cx="1529825" cy="7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6550" y="144575"/>
            <a:ext cx="1429901" cy="58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Remote Learning Behaviors for Students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94000" y="1152425"/>
            <a:ext cx="4738500" cy="3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Log on by 7:45am (attendance taken daily)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Mute your computer (unless teacher tells you to unmute)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 presentable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Raise hand using Nod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chat box to ask questions/comments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Positive comments only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 a active participant/listener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Must stay on the entire class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4692650" y="1060925"/>
            <a:ext cx="4139700" cy="35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Technical problem-contact teacher immediately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Complete classwork or workbook by due date in Google Classroom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Small Group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Can ask for help until 3:30 via Google Meet/email/Class Dojo/telephone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Monitor through GoGuardian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Students are asked to wear headphones during assessments, to limit distractions.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868500" y="94000"/>
            <a:ext cx="74070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the Remote Parent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4692950" y="1439525"/>
            <a:ext cx="4136400" cy="28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2"/>
          </p:nvPr>
        </p:nvSpPr>
        <p:spPr>
          <a:xfrm>
            <a:off x="349200" y="698325"/>
            <a:ext cx="41364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Help your child be ready to learn by 7:45 am.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Read Google Classroom Stream daily for updates.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Reach out to teacher for help with submitting assignments, concerns, technical problems, or questions.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Ensure your child completes assignments in Google Classroom or workbooks.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If available, stay present during lessons.</a:t>
            </a:r>
            <a:endParaRPr sz="1700"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163" y="1223350"/>
            <a:ext cx="4651974" cy="30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49300" y="334525"/>
            <a:ext cx="74070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Remote Learning (Co-Teaching)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4692950" y="1439525"/>
            <a:ext cx="4136400" cy="28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2"/>
          </p:nvPr>
        </p:nvSpPr>
        <p:spPr>
          <a:xfrm>
            <a:off x="349300" y="839075"/>
            <a:ext cx="4222800" cy="3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Both teachers are present and active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One teach, one monitor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Collaboration (Will meet twice a week to discuss lessons, preparations, and provided feedback)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Parent Communication:</a:t>
            </a:r>
            <a:endParaRPr sz="150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student progress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completion of assignments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questions/concerns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Google Meet IEP meetings/ESOL/Gifted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950" y="1406075"/>
            <a:ext cx="4136400" cy="28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174575"/>
            <a:ext cx="85206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Platforms for Reading and Social Studies 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700" y="940075"/>
            <a:ext cx="57765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ActivInspire/Openboard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Anchor Charts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Flipgrid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Quizizz       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Youtube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Flocabulary- Read and Response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Accelerated Reader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Nearpod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EReading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Discovery Education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GCEE-Georgia Council for Economic Education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Smart Path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HMH 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150" y="1152425"/>
            <a:ext cx="24479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7300" y="2688375"/>
            <a:ext cx="2154991" cy="22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9450" y="1367300"/>
            <a:ext cx="210502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5475" y="3330525"/>
            <a:ext cx="1271000" cy="4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2000" y="2281775"/>
            <a:ext cx="1338125" cy="5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Platforms for Math and Science 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395950" y="307975"/>
            <a:ext cx="5436300" cy="23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HMH Resources (Math, Science, &amp; SS)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Math Learning Center Apps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Math Jeopardy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Odysseyware 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YOUTUBE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225" y="2571750"/>
            <a:ext cx="2437550" cy="243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3825" y="4003726"/>
            <a:ext cx="2095976" cy="9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4988" y="17843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on Assignments</a:t>
            </a:r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41241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 feedback on Google Classroom assignments using the add comments tab in Google Docs or using Kami.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Allow students to resubmit work after providing  feedback.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625" y="228600"/>
            <a:ext cx="1885950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On-screen Show (16:9)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Source Sans Pro</vt:lpstr>
      <vt:lpstr>Open Sans</vt:lpstr>
      <vt:lpstr>Raleway</vt:lpstr>
      <vt:lpstr>Plum</vt:lpstr>
      <vt:lpstr>Virtual Open House Thursday, August 13, 2020</vt:lpstr>
      <vt:lpstr>Core Beliefs     </vt:lpstr>
      <vt:lpstr>                       Google Meet Resources                      Google Chrome Store Resources for Download   https://chrome.google.com/webstore/category/for_your_domain  </vt:lpstr>
      <vt:lpstr> Remote Learning Behaviors for Students</vt:lpstr>
      <vt:lpstr>Role of the Remote Parent</vt:lpstr>
      <vt:lpstr>           Remote Learning (Co-Teaching)</vt:lpstr>
      <vt:lpstr>Lesson Platforms for Reading and Social Studies </vt:lpstr>
      <vt:lpstr>Lesson Platforms for Math and Science </vt:lpstr>
      <vt:lpstr>Feedback on Assignments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Open House Thursday, August 13, 2020</dc:title>
  <dc:creator>Robertson, Carlos</dc:creator>
  <cp:lastModifiedBy>Robertson, Carlos</cp:lastModifiedBy>
  <cp:revision>2</cp:revision>
  <dcterms:modified xsi:type="dcterms:W3CDTF">2020-08-12T12:59:38Z</dcterms:modified>
</cp:coreProperties>
</file>